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71" r:id="rId8"/>
    <p:sldId id="262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864-92BA-45AB-A704-95F6CA3F7C7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50D1-625C-476B-9D41-9AB9CABE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11"/>
            <a:ext cx="9144000" cy="1193801"/>
          </a:xfrm>
        </p:spPr>
        <p:txBody>
          <a:bodyPr/>
          <a:lstStyle/>
          <a:p>
            <a:r>
              <a:rPr lang="en-US" dirty="0"/>
              <a:t>Fall 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8734"/>
            <a:ext cx="9144000" cy="1063976"/>
          </a:xfrm>
        </p:spPr>
        <p:txBody>
          <a:bodyPr/>
          <a:lstStyle/>
          <a:p>
            <a:r>
              <a:rPr lang="en-US" dirty="0"/>
              <a:t>Team #25</a:t>
            </a:r>
          </a:p>
          <a:p>
            <a:r>
              <a:rPr lang="en-US" dirty="0"/>
              <a:t>Natasha Anisimova, Terrance Lee, Albert Morgan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284112"/>
            <a:ext cx="6366934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 rocket in the Black Rock Desert</a:t>
            </a:r>
          </a:p>
          <a:p>
            <a:r>
              <a:rPr lang="en-US" dirty="0"/>
              <a:t>Receive telemetry and visualize in real-time</a:t>
            </a:r>
          </a:p>
          <a:p>
            <a:r>
              <a:rPr lang="en-US" dirty="0"/>
              <a:t>Aid in recovery</a:t>
            </a:r>
          </a:p>
          <a:p>
            <a:r>
              <a:rPr lang="en-US" dirty="0"/>
              <a:t>Track rocket</a:t>
            </a:r>
          </a:p>
          <a:p>
            <a:r>
              <a:rPr lang="en-US" dirty="0"/>
              <a:t>Log telemetry for later retrieval</a:t>
            </a:r>
          </a:p>
          <a:p>
            <a:r>
              <a:rPr lang="en-US" dirty="0"/>
              <a:t>Create a usable user interface</a:t>
            </a:r>
          </a:p>
        </p:txBody>
      </p:sp>
      <p:pic>
        <p:nvPicPr>
          <p:cNvPr id="4" name="introduc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7" end="1820.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5500"/>
    </mc:Choice>
    <mc:Fallback xmlns="">
      <p:transition advClick="0" advTm="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High-Altitude Rocketry Team</a:t>
            </a:r>
          </a:p>
          <a:p>
            <a:r>
              <a:rPr lang="en-US" dirty="0"/>
              <a:t>Led by Dr. Nancy Squires</a:t>
            </a:r>
          </a:p>
          <a:p>
            <a:r>
              <a:rPr lang="en-US" dirty="0"/>
              <a:t>Clients are engineering students</a:t>
            </a:r>
          </a:p>
          <a:p>
            <a:r>
              <a:rPr lang="en-US" dirty="0"/>
              <a:t>Software team given a lot of flexibility</a:t>
            </a:r>
          </a:p>
        </p:txBody>
      </p:sp>
      <p:pic>
        <p:nvPicPr>
          <p:cNvPr id="4" name="clien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1007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300"/>
    </mc:Choice>
    <mc:Fallback xmlns="">
      <p:transition spd="slow" advClick="0" advTm="6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 telemetry from the rocket over packet radio</a:t>
            </a:r>
          </a:p>
          <a:p>
            <a:r>
              <a:rPr lang="en-US" dirty="0"/>
              <a:t>Translate to serial protocol by avionics team</a:t>
            </a:r>
          </a:p>
          <a:p>
            <a:r>
              <a:rPr lang="en-US" dirty="0"/>
              <a:t>Read by Raspberry Pi through serial port</a:t>
            </a:r>
          </a:p>
          <a:p>
            <a:r>
              <a:rPr lang="en-US" dirty="0"/>
              <a:t>COCOM limits will cause us to lose GPS data</a:t>
            </a:r>
          </a:p>
          <a:p>
            <a:r>
              <a:rPr lang="en-US" dirty="0"/>
              <a:t>Create location prediction system</a:t>
            </a:r>
          </a:p>
        </p:txBody>
      </p:sp>
      <p:pic>
        <p:nvPicPr>
          <p:cNvPr id="4" name="telemetry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764.3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4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7730"/>
    </mc:Choice>
    <mc:Fallback xmlns="">
      <p:transition spd="slow" advClick="0" advTm="77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29335" cy="4351338"/>
          </a:xfrm>
        </p:spPr>
        <p:txBody>
          <a:bodyPr>
            <a:normAutofit/>
          </a:bodyPr>
          <a:lstStyle/>
          <a:p>
            <a:r>
              <a:rPr lang="en-US" dirty="0"/>
              <a:t>Raspberry Pi</a:t>
            </a:r>
          </a:p>
          <a:p>
            <a:r>
              <a:rPr lang="en-US" dirty="0"/>
              <a:t>Backend written in Node</a:t>
            </a:r>
          </a:p>
          <a:p>
            <a:pPr lvl="1"/>
            <a:r>
              <a:rPr lang="en-US" dirty="0"/>
              <a:t>One language (JavaScript) for whole system</a:t>
            </a:r>
          </a:p>
          <a:p>
            <a:pPr lvl="1"/>
            <a:r>
              <a:rPr lang="en-US" dirty="0"/>
              <a:t>Reuse libraries</a:t>
            </a:r>
          </a:p>
          <a:p>
            <a:pPr lvl="1"/>
            <a:r>
              <a:rPr lang="en-US" dirty="0"/>
              <a:t>One package manager (NPM)</a:t>
            </a:r>
          </a:p>
          <a:p>
            <a:pPr lvl="1"/>
            <a:r>
              <a:rPr lang="en-US" dirty="0"/>
              <a:t>Event driven architecture</a:t>
            </a:r>
          </a:p>
          <a:p>
            <a:pPr lvl="1"/>
            <a:r>
              <a:rPr lang="en-US" dirty="0"/>
              <a:t>Fast</a:t>
            </a:r>
          </a:p>
          <a:p>
            <a:r>
              <a:rPr lang="en-US" dirty="0"/>
              <a:t>Telemetry converted to JSON and transferred to 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1193021"/>
            <a:ext cx="5701005" cy="4983942"/>
          </a:xfrm>
          <a:prstGeom prst="rect">
            <a:avLst/>
          </a:prstGeom>
        </p:spPr>
      </p:pic>
      <p:pic>
        <p:nvPicPr>
          <p:cNvPr id="4" name="backe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 end="390.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1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500"/>
    </mc:Choice>
    <mc:Fallback xmlns="">
      <p:transition spd="slow" advTm="20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and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updating in Real-Time</a:t>
            </a:r>
          </a:p>
          <a:p>
            <a:r>
              <a:rPr lang="en-US" dirty="0"/>
              <a:t>3.js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canvas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/>
              <a:t>GPS only turns on at </a:t>
            </a:r>
            <a:r>
              <a:rPr lang="en-US" dirty="0" err="1"/>
              <a:t>Apigee</a:t>
            </a:r>
            <a:endParaRPr lang="en-US" dirty="0"/>
          </a:p>
          <a:p>
            <a:endParaRPr lang="en-US" dirty="0"/>
          </a:p>
        </p:txBody>
      </p:sp>
      <p:pic>
        <p:nvPicPr>
          <p:cNvPr id="6" name="Webg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2000.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8" y="1329471"/>
            <a:ext cx="5457092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500"/>
    </mc:Choice>
    <mc:Fallback xmlns="">
      <p:transition spd="slow" advClick="0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Numerical Data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Height Map for Spaceport America</a:t>
            </a:r>
          </a:p>
          <a:p>
            <a:pPr lvl="1"/>
            <a:r>
              <a:rPr lang="en-US" dirty="0"/>
              <a:t>Mike Bailey</a:t>
            </a:r>
          </a:p>
          <a:p>
            <a:pPr lvl="1"/>
            <a:r>
              <a:rPr lang="en-US" dirty="0"/>
              <a:t>Scale aspect ratio</a:t>
            </a:r>
          </a:p>
          <a:p>
            <a:pPr lvl="1"/>
            <a:r>
              <a:rPr lang="en-US" dirty="0"/>
              <a:t>Web dependencies</a:t>
            </a:r>
          </a:p>
          <a:p>
            <a:endParaRPr lang="en-US" dirty="0"/>
          </a:p>
        </p:txBody>
      </p:sp>
      <p:pic>
        <p:nvPicPr>
          <p:cNvPr id="8" name="mix_2m42s (audio-join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3074" name="Picture 2" descr="meetingosuaia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52529"/>
            <a:ext cx="5846860" cy="53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800"/>
    </mc:Choice>
    <mc:Fallback xmlns="">
      <p:transition spd="slow" advClick="0" advTm="16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of the past 6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Working with OSU AIAA Chapter Team (High-Altitude Rocketry Team)</a:t>
            </a:r>
          </a:p>
          <a:p>
            <a:r>
              <a:rPr lang="en-US" dirty="0"/>
              <a:t>Setup Communication Protocol</a:t>
            </a:r>
          </a:p>
          <a:p>
            <a:r>
              <a:rPr lang="en-US" dirty="0"/>
              <a:t>Revision of Documents</a:t>
            </a:r>
          </a:p>
          <a:p>
            <a:r>
              <a:rPr lang="en-US" dirty="0"/>
              <a:t>Launch Travel Plans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GPS turning on at apogee</a:t>
            </a:r>
          </a:p>
          <a:p>
            <a:endParaRPr lang="en-US" dirty="0"/>
          </a:p>
        </p:txBody>
      </p:sp>
      <p:pic>
        <p:nvPicPr>
          <p:cNvPr id="4" name="mix_4m2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2050" name="Picture 2" descr="Spaceport Schedu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6" y="2854326"/>
            <a:ext cx="7223124" cy="25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7200"/>
    </mc:Choice>
    <mc:Fallback xmlns="">
      <p:transition spd="slow" advClick="0" advTm="26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correctly scaled 3D environment</a:t>
            </a:r>
          </a:p>
          <a:p>
            <a:r>
              <a:rPr lang="en-US" dirty="0"/>
              <a:t>Testing suite</a:t>
            </a:r>
          </a:p>
          <a:p>
            <a:r>
              <a:rPr lang="en-US" dirty="0"/>
              <a:t>Telemetry Protocol</a:t>
            </a:r>
          </a:p>
          <a:p>
            <a:pPr lvl="1"/>
            <a:r>
              <a:rPr lang="en-US" dirty="0"/>
              <a:t>Avionics Team</a:t>
            </a:r>
          </a:p>
          <a:p>
            <a:r>
              <a:rPr lang="en-US" dirty="0"/>
              <a:t>Further Revision of Documents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Design Document</a:t>
            </a:r>
          </a:p>
          <a:p>
            <a:r>
              <a:rPr lang="en-US" dirty="0"/>
              <a:t>Get data from launch</a:t>
            </a:r>
          </a:p>
          <a:p>
            <a:pPr lvl="1"/>
            <a:r>
              <a:rPr lang="en-US" dirty="0"/>
              <a:t>Test flight in March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la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 end="1000.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  <p:pic>
        <p:nvPicPr>
          <p:cNvPr id="6" name="Picture 2" descr="0108172057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 b="20587"/>
          <a:stretch/>
        </p:blipFill>
        <p:spPr bwMode="auto">
          <a:xfrm rot="5400000" flipH="1" flipV="1">
            <a:off x="7663588" y="2816787"/>
            <a:ext cx="3231420" cy="29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600"/>
    </mc:Choice>
    <mc:Fallback xmlns="">
      <p:transition spd="slow" advClick="0" advTm="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237</Words>
  <Application>Microsoft Office PowerPoint</Application>
  <PresentationFormat>Widescreen</PresentationFormat>
  <Paragraphs>62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Fall Progress Report</vt:lpstr>
      <vt:lpstr>Introduction: The Problem</vt:lpstr>
      <vt:lpstr>Our Clients</vt:lpstr>
      <vt:lpstr>Telemetry</vt:lpstr>
      <vt:lpstr>Backend</vt:lpstr>
      <vt:lpstr>Frontend and Web Browser</vt:lpstr>
      <vt:lpstr>User Interface</vt:lpstr>
      <vt:lpstr>Retrospective of the past 6 weeks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Progress Report</dc:title>
  <dc:creator>Cepribro</dc:creator>
  <cp:lastModifiedBy>Cepribro</cp:lastModifiedBy>
  <cp:revision>40</cp:revision>
  <dcterms:created xsi:type="dcterms:W3CDTF">2016-12-01T19:23:43Z</dcterms:created>
  <dcterms:modified xsi:type="dcterms:W3CDTF">2017-02-16T21:29:45Z</dcterms:modified>
</cp:coreProperties>
</file>